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04E454-336D-9216-C4FC-CA19BECF2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C0B3366-EF43-3856-B437-44FC4BA73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3B2DA2-9DF6-2495-AE1D-BB5063BFB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1E51-2371-4A45-B5B5-7E54BC9D0968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EF465F-426B-2F35-DBC8-EB0B1E68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8BB85F-8743-F3BB-BB8C-9D4803BE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EAAC-30BD-4EC3-ABAA-4837021D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83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613C03-5F1B-B792-F6EC-C322EB462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1BB4A4-6039-CADD-E7CB-03B409B68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E4AA1B-3D03-10E5-6B86-4D23F1DE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1E51-2371-4A45-B5B5-7E54BC9D0968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F2403-4E0F-725F-7DA3-A3579C28A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07FBA7-043E-86CF-48EC-5509C59E6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EAAC-30BD-4EC3-ABAA-4837021D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12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26C339E-1745-BFC1-F235-873CD9EB87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0044AA-D24B-D79B-5558-E912E38D9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9F829A-AA0E-3AE4-F307-C38962C9D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1E51-2371-4A45-B5B5-7E54BC9D0968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63C2D0-3028-349B-8F0E-04003685C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7AD914-2642-5D05-CDEA-44D27E6F5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EAAC-30BD-4EC3-ABAA-4837021D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54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74E35C-0173-21D2-4D61-A85DFB6D9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14F591-A275-7FBB-3FF2-22735E05F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C81CE4-6940-D7F2-5FA6-1DD3EB650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1E51-2371-4A45-B5B5-7E54BC9D0968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690FE7-5CAF-AA47-36AB-9A0A877D3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6D8D33-FB13-ABC3-3512-05E52BD66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EAAC-30BD-4EC3-ABAA-4837021D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62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A01940-0E1F-5AF1-7B90-2F414C52C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ABCA35-A6DD-EAAA-D686-201B6C319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6598FA-4700-02CE-6607-E01CE9636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1E51-2371-4A45-B5B5-7E54BC9D0968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1E7FA7-1E53-6E43-52E8-29142CE5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F42FFD-5C46-1FC9-6581-6DBDDA69D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EAAC-30BD-4EC3-ABAA-4837021D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35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F2E334-6D55-6243-D817-5947BF2B6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3F3D4B-CFD2-88B3-AC8B-F72477161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F060B19-BFA8-30FC-EEB1-34302DA83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E6F7BD-568C-D03C-79B4-E601C6FEC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1E51-2371-4A45-B5B5-7E54BC9D0968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497655-6BA2-540C-825D-FD2CEA59C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89480E-88B9-213D-726D-5282A804A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EAAC-30BD-4EC3-ABAA-4837021D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07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C36484-717F-687D-255C-9D2B4BC58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E52B0E-A551-BA93-8FB6-FDC004267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7DF076-8D59-1D10-0A33-040273B5A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4BD906A-6A10-AA39-4BE6-7264560C92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F0FB877-2990-3528-0102-72274E188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ADA3716-D238-1D01-50E6-2EFE17682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1E51-2371-4A45-B5B5-7E54BC9D0968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5EA5EE1-52B6-7284-4CEC-38D4A8E11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7DCCEE1-0965-812D-5A0A-3CBFAE4BF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EAAC-30BD-4EC3-ABAA-4837021D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40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899F12-F924-51EC-4FAC-1F653E67E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74645A-7308-EA05-0242-F0A95741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1E51-2371-4A45-B5B5-7E54BC9D0968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02183A9-3EE5-8BC3-CBB2-B79E6176E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F943ECB-1F2C-B55B-2DFB-D569FF646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EAAC-30BD-4EC3-ABAA-4837021D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5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9E2EBA1-52C8-8650-6238-52210652E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1E51-2371-4A45-B5B5-7E54BC9D0968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D0DC5CB-15E6-DC0D-6874-38671282D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87EDDE-121B-7262-5467-D26DE95F8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EAAC-30BD-4EC3-ABAA-4837021D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015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39F210-284C-5E9C-2AC4-506325D07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C339CF-28EE-C228-121C-C5A8731BE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18BA0C-6FC9-CD97-7539-031CBD35E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FFF0BF-5856-D845-B029-20BAA58A3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1E51-2371-4A45-B5B5-7E54BC9D0968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E44A3D-4E3C-1242-E56C-A9802507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B8D069-5450-2FE5-9700-B43B3C3CE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EAAC-30BD-4EC3-ABAA-4837021D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81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8B810F-7A1F-A4E3-18B7-EA6010B57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253EC3E-674D-3478-33C1-0929229E67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E65BCB1-2BC8-8FAC-A677-A46144E8B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FF999D-2F07-B850-9EB5-4596801CD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1E51-2371-4A45-B5B5-7E54BC9D0968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7C2240-56C6-9F3D-7847-CDD3DCFF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1FBABA-41B8-CADE-6E82-4A014C245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EAAC-30BD-4EC3-ABAA-4837021D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94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C088AE2-E9B0-0E88-5F0C-EFA7ACBD9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9EDA6A-43D9-6F13-4E2B-35AC0DEED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CF9BF1-5F6A-6368-CAEC-51A9A2BC3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101E51-2371-4A45-B5B5-7E54BC9D0968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88FE97-5E12-A7C0-0B97-1C879DC01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26EBE-3A01-7EDA-6CC9-DF5D304D6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9CEAAC-30BD-4EC3-ABAA-4837021D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78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F4957BE9-B997-A48B-18B3-7F71D5D82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847860"/>
              </p:ext>
            </p:extLst>
          </p:nvPr>
        </p:nvGraphicFramePr>
        <p:xfrm>
          <a:off x="596900" y="719667"/>
          <a:ext cx="11188698" cy="40047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4783">
                  <a:extLst>
                    <a:ext uri="{9D8B030D-6E8A-4147-A177-3AD203B41FA5}">
                      <a16:colId xmlns:a16="http://schemas.microsoft.com/office/drawing/2014/main" val="1379667588"/>
                    </a:ext>
                  </a:extLst>
                </a:gridCol>
                <a:gridCol w="1864783">
                  <a:extLst>
                    <a:ext uri="{9D8B030D-6E8A-4147-A177-3AD203B41FA5}">
                      <a16:colId xmlns:a16="http://schemas.microsoft.com/office/drawing/2014/main" val="197507662"/>
                    </a:ext>
                  </a:extLst>
                </a:gridCol>
                <a:gridCol w="1864783">
                  <a:extLst>
                    <a:ext uri="{9D8B030D-6E8A-4147-A177-3AD203B41FA5}">
                      <a16:colId xmlns:a16="http://schemas.microsoft.com/office/drawing/2014/main" val="2693662895"/>
                    </a:ext>
                  </a:extLst>
                </a:gridCol>
                <a:gridCol w="1864783">
                  <a:extLst>
                    <a:ext uri="{9D8B030D-6E8A-4147-A177-3AD203B41FA5}">
                      <a16:colId xmlns:a16="http://schemas.microsoft.com/office/drawing/2014/main" val="2786410201"/>
                    </a:ext>
                  </a:extLst>
                </a:gridCol>
                <a:gridCol w="1864783">
                  <a:extLst>
                    <a:ext uri="{9D8B030D-6E8A-4147-A177-3AD203B41FA5}">
                      <a16:colId xmlns:a16="http://schemas.microsoft.com/office/drawing/2014/main" val="233589115"/>
                    </a:ext>
                  </a:extLst>
                </a:gridCol>
                <a:gridCol w="1864783">
                  <a:extLst>
                    <a:ext uri="{9D8B030D-6E8A-4147-A177-3AD203B41FA5}">
                      <a16:colId xmlns:a16="http://schemas.microsoft.com/office/drawing/2014/main" val="1361812396"/>
                    </a:ext>
                  </a:extLst>
                </a:gridCol>
              </a:tblGrid>
              <a:tr h="133491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当日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0:00</a:t>
                      </a:r>
                      <a:r>
                        <a:rPr kumimoji="1" lang="ja-JP" altLang="en-US" dirty="0"/>
                        <a:t>以降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前日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0:00</a:t>
                      </a:r>
                      <a:r>
                        <a:rPr kumimoji="1" lang="ja-JP" altLang="en-US" dirty="0"/>
                        <a:t>以降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r>
                        <a:rPr kumimoji="1" lang="ja-JP" altLang="en-US" dirty="0"/>
                        <a:t>日前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0:00</a:t>
                      </a:r>
                      <a:r>
                        <a:rPr kumimoji="1" lang="ja-JP" altLang="en-US" dirty="0"/>
                        <a:t>以降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r>
                        <a:rPr kumimoji="1" lang="ja-JP" altLang="en-US" dirty="0"/>
                        <a:t>日前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0:00</a:t>
                      </a:r>
                      <a:r>
                        <a:rPr kumimoji="1" lang="ja-JP" altLang="en-US" dirty="0"/>
                        <a:t>以降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日前まで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68159"/>
                  </a:ext>
                </a:extLst>
              </a:tr>
              <a:tr h="133491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器材レンタル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名様につき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100%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名様につき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80%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029062"/>
                  </a:ext>
                </a:extLst>
              </a:tr>
              <a:tr h="133491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食材パッケージ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名様につき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100%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名様につき</a:t>
                      </a:r>
                      <a:r>
                        <a:rPr kumimoji="1" lang="en-US" altLang="ja-JP" dirty="0"/>
                        <a:t>80%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名様につき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50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名様につき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50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135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119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80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木場公園バーベキュー広場</dc:creator>
  <cp:lastModifiedBy>木場公園バーベキュー広場</cp:lastModifiedBy>
  <cp:revision>1</cp:revision>
  <dcterms:created xsi:type="dcterms:W3CDTF">2024-02-08T00:48:29Z</dcterms:created>
  <dcterms:modified xsi:type="dcterms:W3CDTF">2024-02-08T00:57:33Z</dcterms:modified>
</cp:coreProperties>
</file>